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67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C6B38F-0CDD-41A1-B0A5-04B6D84A9DB9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2FEE7-A7A2-474C-BDB4-0B05DFD9B2BD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51441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2FEE7-A7A2-474C-BDB4-0B05DFD9B2BD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2FEE7-A7A2-474C-BDB4-0B05DFD9B2BD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2FEE7-A7A2-474C-BDB4-0B05DFD9B2BD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2FEE7-A7A2-474C-BDB4-0B05DFD9B2BD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2FEE7-A7A2-474C-BDB4-0B05DFD9B2BD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2FEE7-A7A2-474C-BDB4-0B05DFD9B2BD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2FEE7-A7A2-474C-BDB4-0B05DFD9B2BD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2FEE7-A7A2-474C-BDB4-0B05DFD9B2BD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2FEE7-A7A2-474C-BDB4-0B05DFD9B2BD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830608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173530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4159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464776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11207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2867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85747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001100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55134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34412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4414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74230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16" y="2780928"/>
            <a:ext cx="7344816" cy="1008112"/>
          </a:xfrm>
        </p:spPr>
        <p:txBody>
          <a:bodyPr>
            <a:noAutofit/>
          </a:bodyPr>
          <a:lstStyle/>
          <a:p>
            <a:pPr algn="l"/>
            <a:r>
              <a:rPr lang="pt-PT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12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23528" y="1196752"/>
            <a:ext cx="8496944" cy="273630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pt-PT" sz="2800" dirty="0" smtClean="0">
                <a:solidFill>
                  <a:schemeClr val="tx1"/>
                </a:solidFill>
              </a:rPr>
              <a:t>Quando se escreve um texto narrativo, deve-se:</a:t>
            </a:r>
          </a:p>
          <a:p>
            <a:pPr marL="540000" indent="-360000" algn="just">
              <a:lnSpc>
                <a:spcPct val="160000"/>
              </a:lnSpc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</a:rPr>
              <a:t>planificar as partes da história;</a:t>
            </a:r>
          </a:p>
          <a:p>
            <a:pPr marL="540000" indent="-360000" algn="just">
              <a:lnSpc>
                <a:spcPct val="160000"/>
              </a:lnSpc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</a:rPr>
              <a:t>escrever o texto;</a:t>
            </a:r>
          </a:p>
          <a:p>
            <a:pPr marL="540000" indent="-360000" algn="just">
              <a:lnSpc>
                <a:spcPct val="160000"/>
              </a:lnSpc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</a:rPr>
              <a:t>reler e proceder a eventuais correções.</a:t>
            </a:r>
          </a:p>
          <a:p>
            <a:pPr algn="l"/>
            <a:endParaRPr lang="pt-PT" sz="26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</p:txBody>
      </p:sp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03848" y="4281095"/>
            <a:ext cx="2736304" cy="182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7544" y="1484784"/>
            <a:ext cx="8208912" cy="52322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Narrar</a:t>
            </a:r>
            <a:r>
              <a:rPr lang="pt-PT" sz="2800" dirty="0" smtClean="0">
                <a:solidFill>
                  <a:schemeClr val="tx1"/>
                </a:solidFill>
              </a:rPr>
              <a:t> é relatar factos ou acontecimentos.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55576" y="2780928"/>
            <a:ext cx="4536504" cy="312085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Todos os dias contamos factos reais ou imaginários. Por exemplo, quando relatas ao teu melhor amigo algo que aconteceu numa aula ou no dia em que foste à praia com a tua família.</a:t>
            </a:r>
          </a:p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Nestes casos estás a fazer uma narrativa oral.</a:t>
            </a: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868144" y="3513009"/>
            <a:ext cx="2448272" cy="163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67544" y="2420888"/>
            <a:ext cx="5112568" cy="193899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O texto narrativo é um texto em que o </a:t>
            </a:r>
            <a:r>
              <a:rPr lang="pt-PT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narrador</a:t>
            </a:r>
            <a:r>
              <a:rPr lang="pt-PT" sz="2400" dirty="0" smtClean="0">
                <a:solidFill>
                  <a:schemeClr val="tx1"/>
                </a:solidFill>
              </a:rPr>
              <a:t> conta uma história, real ou imaginária, onde entram </a:t>
            </a:r>
            <a:r>
              <a:rPr lang="pt-PT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personagens</a:t>
            </a:r>
            <a:r>
              <a:rPr lang="pt-PT" sz="2400" dirty="0" smtClean="0">
                <a:solidFill>
                  <a:schemeClr val="tx1"/>
                </a:solidFill>
              </a:rPr>
              <a:t> que se envolvem numa </a:t>
            </a:r>
            <a:r>
              <a:rPr lang="pt-PT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ação</a:t>
            </a:r>
            <a:r>
              <a:rPr lang="pt-PT" sz="2400" dirty="0" smtClean="0">
                <a:solidFill>
                  <a:schemeClr val="tx1"/>
                </a:solidFill>
              </a:rPr>
              <a:t>, situada num </a:t>
            </a:r>
            <a:r>
              <a:rPr lang="pt-PT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espaço</a:t>
            </a:r>
            <a:r>
              <a:rPr lang="pt-PT" sz="2400" dirty="0" smtClean="0">
                <a:solidFill>
                  <a:schemeClr val="tx1"/>
                </a:solidFill>
              </a:rPr>
              <a:t> e </a:t>
            </a:r>
            <a:r>
              <a:rPr lang="pt-PT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tempo</a:t>
            </a:r>
            <a:r>
              <a:rPr lang="pt-PT" sz="2400" dirty="0" smtClean="0">
                <a:solidFill>
                  <a:schemeClr val="tx1"/>
                </a:solidFill>
              </a:rPr>
              <a:t> concretos.</a:t>
            </a: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300192" y="1961856"/>
            <a:ext cx="1872208" cy="293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23528" y="1412776"/>
            <a:ext cx="8496944" cy="49244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600" dirty="0" smtClean="0">
                <a:solidFill>
                  <a:schemeClr val="tx1"/>
                </a:solidFill>
              </a:rPr>
              <a:t>O </a:t>
            </a:r>
            <a:r>
              <a:rPr lang="pt-PT" sz="2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narrador</a:t>
            </a:r>
            <a:r>
              <a:rPr lang="pt-PT" sz="2600" dirty="0" smtClean="0">
                <a:solidFill>
                  <a:schemeClr val="tx1"/>
                </a:solidFill>
              </a:rPr>
              <a:t> é aquele que conta a história e pode: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67544" y="2204864"/>
            <a:ext cx="5112568" cy="3748719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0000" lvl="1" indent="-360000" algn="just">
              <a:buFont typeface="Arial" pitchFamily="34" charset="0"/>
              <a:buChar char="•"/>
            </a:pPr>
            <a:r>
              <a:rPr lang="pt-PT" sz="2200" dirty="0" smtClean="0">
                <a:solidFill>
                  <a:schemeClr val="tx1"/>
                </a:solidFill>
              </a:rPr>
              <a:t>participar como personagem (utilização da 1.ᵃ pessoa);</a:t>
            </a:r>
          </a:p>
          <a:p>
            <a:pPr marL="540000" lvl="1" indent="-360000" algn="just"/>
            <a:r>
              <a:rPr lang="pt-PT" sz="2200" dirty="0" smtClean="0">
                <a:solidFill>
                  <a:schemeClr val="tx1"/>
                </a:solidFill>
              </a:rPr>
              <a:t>	Exemplo: </a:t>
            </a:r>
            <a:r>
              <a:rPr lang="pt-PT" sz="2200" i="1" dirty="0" smtClean="0">
                <a:solidFill>
                  <a:schemeClr val="tx1"/>
                </a:solidFill>
              </a:rPr>
              <a:t>Partimos para a capital, cheios de entusiasmo.</a:t>
            </a:r>
          </a:p>
          <a:p>
            <a:pPr marL="540000" lvl="1" indent="-360000" algn="just"/>
            <a:endParaRPr lang="pt-PT" sz="2200" i="1" dirty="0" smtClean="0">
              <a:solidFill>
                <a:schemeClr val="tx1"/>
              </a:solidFill>
            </a:endParaRPr>
          </a:p>
          <a:p>
            <a:pPr marL="540000" lvl="1" indent="-360000" algn="just">
              <a:buFont typeface="Arial" pitchFamily="34" charset="0"/>
              <a:buChar char="•"/>
            </a:pPr>
            <a:r>
              <a:rPr lang="pt-PT" sz="2200" dirty="0" smtClean="0">
                <a:solidFill>
                  <a:schemeClr val="tx1"/>
                </a:solidFill>
              </a:rPr>
              <a:t>não participar e narrar apenas o que observa (utilização da 3.ᵃ pessoa).</a:t>
            </a:r>
          </a:p>
          <a:p>
            <a:pPr marL="540000" lvl="1" indent="-360000" algn="just"/>
            <a:r>
              <a:rPr lang="pt-PT" sz="2200" dirty="0" smtClean="0">
                <a:solidFill>
                  <a:schemeClr val="tx1"/>
                </a:solidFill>
              </a:rPr>
              <a:t>	Exemplo: </a:t>
            </a:r>
            <a:r>
              <a:rPr lang="pt-PT" sz="2200" i="1" dirty="0" smtClean="0">
                <a:solidFill>
                  <a:schemeClr val="tx1"/>
                </a:solidFill>
              </a:rPr>
              <a:t>O Afonso trepou à árvore e de lá conseguiu alcançar o vasto horizonte.</a:t>
            </a: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36221" y="2675067"/>
            <a:ext cx="196810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23528" y="1263823"/>
            <a:ext cx="8496944" cy="166199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200" dirty="0" smtClean="0">
                <a:solidFill>
                  <a:schemeClr val="tx1"/>
                </a:solidFill>
              </a:rPr>
              <a:t>As </a:t>
            </a:r>
            <a:r>
              <a:rPr lang="pt-PT" sz="2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personagens</a:t>
            </a:r>
            <a:r>
              <a:rPr lang="pt-PT" sz="2200" dirty="0" smtClean="0">
                <a:solidFill>
                  <a:schemeClr val="tx1"/>
                </a:solidFill>
              </a:rPr>
              <a:t> são os intervenientes na ação e, conforme o seu papel, podem ser:</a:t>
            </a:r>
            <a:endParaRPr lang="pt-PT" sz="800" dirty="0" smtClean="0">
              <a:solidFill>
                <a:schemeClr val="tx1"/>
              </a:solidFill>
            </a:endParaRPr>
          </a:p>
          <a:p>
            <a:pPr marL="540000" indent="-3600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principais</a:t>
            </a:r>
            <a:r>
              <a:rPr lang="pt-PT" sz="2000" dirty="0" smtClean="0">
                <a:solidFill>
                  <a:schemeClr val="tx1"/>
                </a:solidFill>
              </a:rPr>
              <a:t> (desempenham um papel de maior importância);</a:t>
            </a:r>
            <a:endParaRPr lang="pt-PT" sz="1000" dirty="0" smtClean="0">
              <a:solidFill>
                <a:schemeClr val="tx1"/>
              </a:solidFill>
            </a:endParaRPr>
          </a:p>
          <a:p>
            <a:pPr marL="540000" indent="-360000" algn="just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secundárias</a:t>
            </a:r>
            <a:r>
              <a:rPr lang="pt-PT" sz="2000" dirty="0" smtClean="0">
                <a:solidFill>
                  <a:schemeClr val="tx1"/>
                </a:solidFill>
              </a:rPr>
              <a:t> (têm uma participação ocasional).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23528" y="3191955"/>
            <a:ext cx="4392488" cy="319472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200" dirty="0" smtClean="0">
                <a:solidFill>
                  <a:schemeClr val="tx1"/>
                </a:solidFill>
              </a:rPr>
              <a:t>As personagens são normalmente caracterizadas:</a:t>
            </a:r>
          </a:p>
          <a:p>
            <a:pPr algn="just"/>
            <a:endParaRPr lang="pt-PT" sz="800" dirty="0" smtClean="0">
              <a:solidFill>
                <a:schemeClr val="tx1"/>
              </a:solidFill>
            </a:endParaRPr>
          </a:p>
          <a:p>
            <a:pPr marL="540000" indent="-360000" algn="just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fisicamente</a:t>
            </a:r>
            <a:r>
              <a:rPr lang="pt-PT" sz="2000" dirty="0" smtClean="0">
                <a:solidFill>
                  <a:schemeClr val="tx1"/>
                </a:solidFill>
              </a:rPr>
              <a:t>; </a:t>
            </a:r>
          </a:p>
          <a:p>
            <a:pPr marL="540000" indent="-360000" algn="just"/>
            <a:r>
              <a:rPr lang="pt-PT" sz="2000" dirty="0" smtClean="0">
                <a:solidFill>
                  <a:schemeClr val="tx1"/>
                </a:solidFill>
              </a:rPr>
              <a:t>	Exemplo: </a:t>
            </a:r>
            <a:r>
              <a:rPr lang="pt-PT" sz="2000" i="1" dirty="0" smtClean="0">
                <a:solidFill>
                  <a:schemeClr val="tx1"/>
                </a:solidFill>
              </a:rPr>
              <a:t>Tinha uns grandes olhos verdes e o cabelo ondulado.</a:t>
            </a:r>
          </a:p>
          <a:p>
            <a:pPr marL="540000" indent="-360000" algn="just"/>
            <a:endParaRPr lang="pt-PT" sz="1000" i="1" dirty="0" smtClean="0">
              <a:solidFill>
                <a:schemeClr val="tx1"/>
              </a:solidFill>
            </a:endParaRPr>
          </a:p>
          <a:p>
            <a:pPr marL="540000" indent="-360000" algn="just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psicologicamente</a:t>
            </a:r>
            <a:r>
              <a:rPr lang="pt-PT" sz="2000" dirty="0" smtClean="0">
                <a:solidFill>
                  <a:schemeClr val="tx1"/>
                </a:solidFill>
              </a:rPr>
              <a:t>.</a:t>
            </a:r>
          </a:p>
          <a:p>
            <a:pPr marL="540000" indent="-360000" algn="just"/>
            <a:r>
              <a:rPr lang="pt-PT" sz="2000" dirty="0" smtClean="0">
                <a:solidFill>
                  <a:schemeClr val="tx1"/>
                </a:solidFill>
              </a:rPr>
              <a:t>	Exemplo: </a:t>
            </a:r>
            <a:r>
              <a:rPr lang="pt-PT" sz="2000" i="1" dirty="0" smtClean="0">
                <a:solidFill>
                  <a:schemeClr val="tx1"/>
                </a:solidFill>
              </a:rPr>
              <a:t>Era um rapaz tímido, que gostava de se isolar no seu quarto.</a:t>
            </a: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92080" y="3879050"/>
            <a:ext cx="2448272" cy="183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11560" y="1628800"/>
            <a:ext cx="5040000" cy="164352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O </a:t>
            </a:r>
            <a:r>
              <a:rPr lang="pt-PT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espaço</a:t>
            </a:r>
            <a:r>
              <a:rPr lang="pt-PT" sz="2400" dirty="0" smtClean="0">
                <a:solidFill>
                  <a:schemeClr val="tx1"/>
                </a:solidFill>
              </a:rPr>
              <a:t> é o local ou locais onde os acontecimentos se desenrolam.</a:t>
            </a:r>
          </a:p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Exemplo: </a:t>
            </a:r>
            <a:r>
              <a:rPr lang="pt-PT" sz="2400" i="1" dirty="0" smtClean="0">
                <a:solidFill>
                  <a:schemeClr val="tx1"/>
                </a:solidFill>
              </a:rPr>
              <a:t>Avançou pela rua ladeada por árvores de grande porte.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347864" y="4005064"/>
            <a:ext cx="5040000" cy="2012859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O </a:t>
            </a:r>
            <a:r>
              <a:rPr lang="pt-PT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tempo</a:t>
            </a:r>
            <a:r>
              <a:rPr lang="pt-PT" sz="2400" dirty="0" smtClean="0">
                <a:solidFill>
                  <a:schemeClr val="tx1"/>
                </a:solidFill>
              </a:rPr>
              <a:t> é o momento ou momentos em que decorre a ação, marcado pelo relógio e pelo calendário.</a:t>
            </a:r>
          </a:p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Exemplo: </a:t>
            </a:r>
            <a:r>
              <a:rPr lang="pt-PT" sz="2400" i="1" dirty="0" smtClean="0">
                <a:solidFill>
                  <a:schemeClr val="tx1"/>
                </a:solidFill>
              </a:rPr>
              <a:t>Partiu ao início da manhã, com a mochila às costas.</a:t>
            </a: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56176" y="1736741"/>
            <a:ext cx="2376264" cy="1584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99592" y="4075082"/>
            <a:ext cx="2016224" cy="180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1299537"/>
            <a:ext cx="8640960" cy="89255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600" dirty="0" smtClean="0">
                <a:solidFill>
                  <a:schemeClr val="tx1"/>
                </a:solidFill>
              </a:rPr>
              <a:t>A </a:t>
            </a:r>
            <a:r>
              <a:rPr lang="pt-PT" sz="2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ação</a:t>
            </a:r>
            <a:r>
              <a:rPr lang="pt-PT" sz="2600" dirty="0" smtClean="0">
                <a:solidFill>
                  <a:schemeClr val="tx1"/>
                </a:solidFill>
              </a:rPr>
              <a:t> é o conjunto de acontecimentos que têm lugar ao longo da narração.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39552" y="2780928"/>
            <a:ext cx="4680520" cy="255762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Uma narrativa geralmente tem três partes essenciais:</a:t>
            </a:r>
          </a:p>
          <a:p>
            <a:pPr marL="540000" indent="-3600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</a:t>
            </a:r>
            <a:r>
              <a:rPr lang="pt-PT" sz="2200" dirty="0" smtClean="0">
                <a:solidFill>
                  <a:schemeClr val="tx1"/>
                </a:solidFill>
              </a:rPr>
              <a:t> (situação inicial);</a:t>
            </a:r>
          </a:p>
          <a:p>
            <a:pPr marL="540000" indent="-3600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desenvolvimento</a:t>
            </a:r>
            <a:r>
              <a:rPr lang="pt-PT" sz="2200" dirty="0" smtClean="0">
                <a:solidFill>
                  <a:schemeClr val="tx1"/>
                </a:solidFill>
              </a:rPr>
              <a:t> (peripécias);</a:t>
            </a:r>
          </a:p>
          <a:p>
            <a:pPr marL="540000" indent="-3600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conclusão</a:t>
            </a:r>
            <a:r>
              <a:rPr lang="pt-PT" sz="2200" dirty="0" smtClean="0">
                <a:solidFill>
                  <a:schemeClr val="tx1"/>
                </a:solidFill>
              </a:rPr>
              <a:t> (desenlace).</a:t>
            </a:r>
          </a:p>
        </p:txBody>
      </p:sp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95536" y="2546557"/>
            <a:ext cx="5112568" cy="2813078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Num texto narrativo há momentos de:</a:t>
            </a:r>
          </a:p>
          <a:p>
            <a:pPr algn="just"/>
            <a:endParaRPr lang="pt-PT" sz="1000" dirty="0" smtClean="0">
              <a:solidFill>
                <a:schemeClr val="tx1"/>
              </a:solidFill>
            </a:endParaRPr>
          </a:p>
          <a:p>
            <a:pPr marL="540000" indent="-360000" algn="just">
              <a:buFont typeface="Arial" pitchFamily="34" charset="0"/>
              <a:buChar char="•"/>
            </a:pPr>
            <a:r>
              <a:rPr lang="pt-PT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narração</a:t>
            </a:r>
            <a:r>
              <a:rPr lang="pt-PT" sz="2200" dirty="0" smtClean="0">
                <a:solidFill>
                  <a:schemeClr val="tx1"/>
                </a:solidFill>
              </a:rPr>
              <a:t> (relato de acontecimentos onde predomina o pretérito perfeito);</a:t>
            </a:r>
          </a:p>
          <a:p>
            <a:pPr marL="540000" indent="-360000" algn="just"/>
            <a:r>
              <a:rPr lang="pt-PT" sz="2200" dirty="0" smtClean="0">
                <a:solidFill>
                  <a:schemeClr val="tx1"/>
                </a:solidFill>
              </a:rPr>
              <a:t>	Exemplo: </a:t>
            </a:r>
            <a:r>
              <a:rPr lang="pt-PT" sz="2200" i="1" dirty="0" smtClean="0">
                <a:solidFill>
                  <a:schemeClr val="tx1"/>
                </a:solidFill>
              </a:rPr>
              <a:t>O comboio partiu à hora marcada. Francisco olhou pela janela e viu o relógio da estação afastar-se lentamente.</a:t>
            </a: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03354" y="2708920"/>
            <a:ext cx="190584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Narrativo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95536" y="1916832"/>
            <a:ext cx="5112568" cy="415498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0000" indent="-360000" algn="just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descrição</a:t>
            </a:r>
            <a:r>
              <a:rPr lang="pt-PT" sz="2000" dirty="0" smtClean="0">
                <a:solidFill>
                  <a:schemeClr val="tx1"/>
                </a:solidFill>
              </a:rPr>
              <a:t> (caracterização das personagens, dos ambientes, etc., onde predomina o pretérito imperfeito);</a:t>
            </a:r>
          </a:p>
          <a:p>
            <a:pPr marL="540000" indent="-360000" algn="just"/>
            <a:r>
              <a:rPr lang="pt-PT" sz="2000" dirty="0" smtClean="0">
                <a:solidFill>
                  <a:schemeClr val="tx1"/>
                </a:solidFill>
              </a:rPr>
              <a:t>	Exemplo: </a:t>
            </a:r>
            <a:r>
              <a:rPr lang="pt-PT" sz="2000" i="1" dirty="0" smtClean="0">
                <a:solidFill>
                  <a:schemeClr val="tx1"/>
                </a:solidFill>
              </a:rPr>
              <a:t>A sala tinha uns enormes cortinados que filtravam a luz do sol.</a:t>
            </a:r>
          </a:p>
          <a:p>
            <a:pPr marL="540000" indent="-360000" algn="just"/>
            <a:endParaRPr lang="pt-PT" sz="2000" dirty="0" smtClean="0">
              <a:solidFill>
                <a:schemeClr val="tx1"/>
              </a:solidFill>
            </a:endParaRPr>
          </a:p>
          <a:p>
            <a:pPr marL="540000" indent="-360000" algn="just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diálogo</a:t>
            </a:r>
            <a:r>
              <a:rPr lang="pt-PT" sz="2000" dirty="0" smtClean="0">
                <a:solidFill>
                  <a:schemeClr val="tx1"/>
                </a:solidFill>
              </a:rPr>
              <a:t> (conversa entre as personagens).</a:t>
            </a:r>
          </a:p>
          <a:p>
            <a:pPr marL="540000" indent="-360000" algn="just"/>
            <a:r>
              <a:rPr lang="pt-PT" sz="2000" dirty="0" smtClean="0">
                <a:solidFill>
                  <a:schemeClr val="tx1"/>
                </a:solidFill>
              </a:rPr>
              <a:t>	Exemplo: </a:t>
            </a:r>
          </a:p>
          <a:p>
            <a:pPr marL="540000" indent="-360000" algn="just"/>
            <a:r>
              <a:rPr lang="pt-PT" sz="2000" dirty="0" smtClean="0">
                <a:solidFill>
                  <a:schemeClr val="tx1"/>
                </a:solidFill>
              </a:rPr>
              <a:t>	</a:t>
            </a:r>
            <a:r>
              <a:rPr lang="pt-PT" sz="2000" i="1" dirty="0" smtClean="0">
                <a:solidFill>
                  <a:schemeClr val="tx1"/>
                </a:solidFill>
              </a:rPr>
              <a:t>– O que é que te aconteceu?! – perguntou Maria ao seu amigo.</a:t>
            </a:r>
          </a:p>
          <a:p>
            <a:pPr marL="540000" indent="-360000" algn="just"/>
            <a:r>
              <a:rPr lang="pt-PT" sz="2000" i="1" dirty="0" smtClean="0">
                <a:solidFill>
                  <a:schemeClr val="tx1"/>
                </a:solidFill>
              </a:rPr>
              <a:t>	 – Nada de especial. Atrasei-me porque adormeci.</a:t>
            </a:r>
          </a:p>
        </p:txBody>
      </p:sp>
      <p:pic>
        <p:nvPicPr>
          <p:cNvPr id="5" name="Imagem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12160" y="4241826"/>
            <a:ext cx="2304256" cy="1542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12160" y="2048847"/>
            <a:ext cx="2304256" cy="153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332</Words>
  <Application>Microsoft Office PowerPoint</Application>
  <PresentationFormat>On-screen Show (4:3)</PresentationFormat>
  <Paragraphs>63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Texto Narrativo</vt:lpstr>
      <vt:lpstr>Texto Narrativo</vt:lpstr>
      <vt:lpstr>Texto Narrativo</vt:lpstr>
      <vt:lpstr>Texto Narrativo</vt:lpstr>
      <vt:lpstr>Texto Narrativo</vt:lpstr>
      <vt:lpstr>Texto Narrativo</vt:lpstr>
      <vt:lpstr>Texto Narrativo</vt:lpstr>
      <vt:lpstr>Texto Narrativo</vt:lpstr>
      <vt:lpstr>Texto Narrativo</vt:lpstr>
      <vt:lpstr>Texto Narrativo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título vai aqui!</dc:title>
  <dc:creator>ealmeida</dc:creator>
  <cp:lastModifiedBy>Mario Ferreira - AccountAdmin</cp:lastModifiedBy>
  <cp:revision>61</cp:revision>
  <dcterms:created xsi:type="dcterms:W3CDTF">2011-07-04T12:17:41Z</dcterms:created>
  <dcterms:modified xsi:type="dcterms:W3CDTF">2011-08-12T10:01:22Z</dcterms:modified>
</cp:coreProperties>
</file>