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287DA-7708-4F90-B99A-B61EED70679F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D6717-DA49-4BA9-9FA1-BCF1D17FCB18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58293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6717-DA49-4BA9-9FA1-BCF1D17FCB18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3060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73530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4159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64776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1207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286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8574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00110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55134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4412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4414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CFC5B-2E08-4153-99F7-59C966C5C3D2}" type="datetimeFigureOut">
              <a:rPr lang="pt-PT" smtClean="0"/>
              <a:pPr/>
              <a:t>12-08-2011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493FF-827A-4E7B-8C76-802BF1759A0F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423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16" y="2780928"/>
            <a:ext cx="5976664" cy="1008112"/>
          </a:xfrm>
        </p:spPr>
        <p:txBody>
          <a:bodyPr>
            <a:noAutofit/>
          </a:bodyPr>
          <a:lstStyle/>
          <a:p>
            <a:pPr algn="l"/>
            <a:r>
              <a:rPr lang="pt-PT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12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251520" y="1340768"/>
            <a:ext cx="4320480" cy="5256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pt-PT" sz="2600" dirty="0" smtClean="0"/>
              <a:t>O relato pessoal escrito </a:t>
            </a:r>
            <a:r>
              <a:rPr lang="pt-PT" sz="2600" dirty="0" err="1" smtClean="0"/>
              <a:t>trata-</a:t>
            </a:r>
            <a:r>
              <a:rPr lang="pt-PT" sz="2600" smtClean="0"/>
              <a:t>  -se</a:t>
            </a:r>
            <a:r>
              <a:rPr lang="pt-PT" sz="2600" dirty="0" smtClean="0"/>
              <a:t>, como viste, de um texto em que o narrador conta uma experiência vivida por ele. Há relatos que se transformam em documentos informativos publicados em jornais, revistas, livros, sites, etc., funcionando, portanto, como fontes de informação acessíveis a um grande número de pessoas.</a:t>
            </a:r>
            <a:endParaRPr lang="pt-PT" sz="2600" dirty="0"/>
          </a:p>
        </p:txBody>
      </p:sp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60032" y="2084191"/>
            <a:ext cx="2448272" cy="1681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79180" y="3501008"/>
            <a:ext cx="186615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25658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PT" sz="2800" dirty="0" smtClean="0">
                <a:solidFill>
                  <a:schemeClr val="tx1"/>
                </a:solidFill>
              </a:rPr>
              <a:t>A palavra </a:t>
            </a:r>
            <a:r>
              <a:rPr lang="pt-PT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 </a:t>
            </a:r>
            <a:r>
              <a:rPr lang="pt-PT" sz="2800" dirty="0" smtClean="0">
                <a:solidFill>
                  <a:schemeClr val="tx1"/>
                </a:solidFill>
              </a:rPr>
              <a:t>significa: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PT" sz="2600" dirty="0" smtClean="0">
                <a:solidFill>
                  <a:schemeClr val="tx1"/>
                </a:solidFill>
              </a:rPr>
              <a:t> narração pormenorizada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PT" sz="2600" dirty="0" smtClean="0">
                <a:solidFill>
                  <a:schemeClr val="tx1"/>
                </a:solidFill>
              </a:rPr>
              <a:t> exposição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PT" sz="2600" dirty="0" smtClean="0">
                <a:solidFill>
                  <a:schemeClr val="tx1"/>
                </a:solidFill>
              </a:rPr>
              <a:t> descrição</a:t>
            </a: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8" name="Imagem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63888" y="3310030"/>
            <a:ext cx="3312368" cy="246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3672408" cy="5256584"/>
          </a:xfrm>
        </p:spPr>
        <p:txBody>
          <a:bodyPr>
            <a:normAutofit/>
          </a:bodyPr>
          <a:lstStyle/>
          <a:p>
            <a:pPr algn="just"/>
            <a:r>
              <a:rPr lang="pt-PT" sz="2600" dirty="0" smtClean="0">
                <a:solidFill>
                  <a:schemeClr val="tx1"/>
                </a:solidFill>
              </a:rPr>
              <a:t>Um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relato </a:t>
            </a:r>
            <a:r>
              <a:rPr lang="pt-PT" sz="2600" dirty="0" smtClean="0">
                <a:solidFill>
                  <a:schemeClr val="tx1"/>
                </a:solidFill>
              </a:rPr>
              <a:t>é uma narração pormenorizada de experiências vividas, logo o assunto é abordado sob o ponto de vista de quem o relata (narrador).</a:t>
            </a:r>
          </a:p>
        </p:txBody>
      </p:sp>
      <p:pic>
        <p:nvPicPr>
          <p:cNvPr id="11" name="Imagem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85462" y="3356992"/>
            <a:ext cx="317337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3816424" cy="5256584"/>
          </a:xfrm>
        </p:spPr>
        <p:txBody>
          <a:bodyPr>
            <a:normAutofit/>
          </a:bodyPr>
          <a:lstStyle/>
          <a:p>
            <a:pPr algn="just"/>
            <a:r>
              <a:rPr lang="pt-PT" sz="2600" dirty="0" smtClean="0">
                <a:solidFill>
                  <a:schemeClr val="tx1"/>
                </a:solidFill>
              </a:rPr>
              <a:t>São exemplos de relatos os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diários pessoais </a:t>
            </a:r>
            <a:r>
              <a:rPr lang="pt-PT" sz="2600" dirty="0" smtClean="0">
                <a:solidFill>
                  <a:schemeClr val="tx1"/>
                </a:solidFill>
              </a:rPr>
              <a:t>ou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viagens</a:t>
            </a:r>
            <a:r>
              <a:rPr lang="pt-PT" sz="2600" dirty="0" smtClean="0">
                <a:solidFill>
                  <a:schemeClr val="tx1"/>
                </a:solidFill>
              </a:rPr>
              <a:t>, as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autobiografias</a:t>
            </a:r>
            <a:r>
              <a:rPr lang="pt-PT" sz="2600" dirty="0" smtClean="0">
                <a:solidFill>
                  <a:schemeClr val="tx1"/>
                </a:solidFill>
              </a:rPr>
              <a:t> e as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reportagens radiofónicas </a:t>
            </a:r>
            <a:r>
              <a:rPr lang="pt-PT" sz="2600" dirty="0" smtClean="0">
                <a:solidFill>
                  <a:schemeClr val="tx1"/>
                </a:solidFill>
              </a:rPr>
              <a:t>que narram a progressão de uma competição desportiva.</a:t>
            </a:r>
          </a:p>
        </p:txBody>
      </p:sp>
      <p:pic>
        <p:nvPicPr>
          <p:cNvPr id="10" name="Imagem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44008" y="1637872"/>
            <a:ext cx="2232248" cy="1494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em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660232" y="2349321"/>
            <a:ext cx="2016224" cy="143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m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85862" y="3645024"/>
            <a:ext cx="183657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15816" y="4845157"/>
            <a:ext cx="2232248" cy="148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25658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pt-PT" sz="2800" dirty="0" smtClean="0">
                <a:solidFill>
                  <a:schemeClr val="tx1"/>
                </a:solidFill>
              </a:rPr>
              <a:t>O relato pode ser </a:t>
            </a:r>
            <a:r>
              <a:rPr lang="pt-PT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oral</a:t>
            </a:r>
            <a:r>
              <a:rPr lang="pt-PT" sz="2800" dirty="0" smtClean="0">
                <a:solidFill>
                  <a:schemeClr val="tx1"/>
                </a:solidFill>
              </a:rPr>
              <a:t> ou </a:t>
            </a:r>
            <a:r>
              <a:rPr lang="pt-PT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escrito</a:t>
            </a:r>
            <a:r>
              <a:rPr lang="pt-PT" sz="2800" dirty="0" smtClean="0">
                <a:solidFill>
                  <a:schemeClr val="tx1"/>
                </a:solidFill>
              </a:rPr>
              <a:t>: </a:t>
            </a:r>
          </a:p>
          <a:p>
            <a:pPr marL="914400" lvl="1" indent="-360000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o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 oral</a:t>
            </a:r>
            <a:r>
              <a:rPr lang="pt-PT" sz="2600" dirty="0" smtClean="0">
                <a:solidFill>
                  <a:schemeClr val="tx1"/>
                </a:solidFill>
              </a:rPr>
              <a:t> é marcado por características como a entoação, repetições, interrupções, etc. (exemplo: o relato desportivo radiofónico);</a:t>
            </a:r>
          </a:p>
          <a:p>
            <a:pPr marL="914400" lvl="1" indent="-360000" algn="just">
              <a:buFont typeface="Arial" pitchFamily="34" charset="0"/>
              <a:buChar char="•"/>
            </a:pPr>
            <a:r>
              <a:rPr lang="pt-PT" sz="2600" dirty="0" smtClean="0">
                <a:solidFill>
                  <a:schemeClr val="tx1"/>
                </a:solidFill>
              </a:rPr>
              <a:t>o </a:t>
            </a:r>
            <a:r>
              <a:rPr lang="pt-PT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 escrito</a:t>
            </a:r>
            <a:r>
              <a:rPr lang="pt-PT" sz="2600" dirty="0" smtClean="0">
                <a:solidFill>
                  <a:schemeClr val="tx1"/>
                </a:solidFill>
              </a:rPr>
              <a:t> possibilita uma melhor organização da narração (exemplo: diário pessoal).</a:t>
            </a:r>
          </a:p>
        </p:txBody>
      </p:sp>
      <p:pic>
        <p:nvPicPr>
          <p:cNvPr id="16" name="Imagem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64030" y="4509120"/>
            <a:ext cx="228814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256584"/>
          </a:xfrm>
        </p:spPr>
        <p:txBody>
          <a:bodyPr>
            <a:normAutofit/>
          </a:bodyPr>
          <a:lstStyle/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Como viste pelos exemplos de relatos, estes podem ser pessoais (autobiografia) ou narrados na 3.ᵃ pessoa (reportagem radiofónica).</a:t>
            </a: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No relato pessoal, o narrador é participante nos factos apresentados.</a:t>
            </a:r>
            <a:endParaRPr lang="pt-PT" sz="2400" dirty="0" smtClean="0">
              <a:solidFill>
                <a:schemeClr val="tx1"/>
              </a:solidFill>
            </a:endParaRP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86528" y="3068960"/>
            <a:ext cx="2043351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55283" y="2924944"/>
            <a:ext cx="1511412" cy="158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76064"/>
          </a:xfrm>
        </p:spPr>
        <p:txBody>
          <a:bodyPr>
            <a:normAutofit/>
          </a:bodyPr>
          <a:lstStyle/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Características do </a:t>
            </a:r>
            <a:r>
              <a:rPr lang="pt-PT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 pessoal</a:t>
            </a:r>
            <a:r>
              <a:rPr lang="pt-PT" sz="2800" dirty="0" smtClean="0">
                <a:solidFill>
                  <a:schemeClr val="tx1"/>
                </a:solidFill>
              </a:rPr>
              <a:t>: 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491880" y="2395046"/>
            <a:ext cx="4896544" cy="129266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PT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 verbos e os pronomes são usados predominantemente na </a:t>
            </a:r>
            <a:r>
              <a:rPr kumimoji="0" lang="pt-PT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1.ᵃ pessoa</a:t>
            </a:r>
            <a:r>
              <a:rPr kumimoji="0" lang="pt-PT" sz="2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;</a:t>
            </a: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Imagem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99592" y="3300986"/>
            <a:ext cx="2520280" cy="263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347864" y="1955449"/>
            <a:ext cx="5184576" cy="1938992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+mj-lt"/>
              <a:buAutoNum type="arabicPeriod" startAt="2"/>
              <a:defRPr/>
            </a:pPr>
            <a:r>
              <a:rPr lang="pt-PT" sz="2400" dirty="0" smtClean="0"/>
              <a:t>os factos relatados são apresentados numa sequência cronológica, daí o tempo verbal predominante ser o pretérito perfeito do modo indicativo;</a:t>
            </a:r>
          </a:p>
        </p:txBody>
      </p:sp>
      <p:sp>
        <p:nvSpPr>
          <p:cNvPr id="6" name="Retângulo 5"/>
          <p:cNvSpPr/>
          <p:nvPr/>
        </p:nvSpPr>
        <p:spPr>
          <a:xfrm>
            <a:off x="3347864" y="4077072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+mj-lt"/>
              <a:buAutoNum type="arabicPeriod" startAt="3"/>
              <a:defRPr/>
            </a:pPr>
            <a:r>
              <a:rPr lang="pt-PT" sz="2400" dirty="0" smtClean="0"/>
              <a:t>a </a:t>
            </a: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linguagem</a:t>
            </a:r>
            <a:r>
              <a:rPr lang="pt-PT" sz="2400" dirty="0" smtClean="0"/>
              <a:t> pode variar entre formal e informal, dependendo do grau de intimidade entre quem relata e o interlocutor/leitor.</a:t>
            </a:r>
          </a:p>
        </p:txBody>
      </p:sp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9552" y="2968383"/>
            <a:ext cx="2520280" cy="192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19" y="332656"/>
            <a:ext cx="5296279" cy="648072"/>
          </a:xfrm>
        </p:spPr>
        <p:txBody>
          <a:bodyPr>
            <a:normAutofit/>
          </a:bodyPr>
          <a:lstStyle/>
          <a:p>
            <a:r>
              <a:rPr lang="pt-PT" sz="3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</a:t>
            </a:r>
            <a:endParaRPr lang="pt-PT" sz="3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131840" y="2012179"/>
            <a:ext cx="5256584" cy="408111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457200" lvl="0" indent="-3600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2400" dirty="0" smtClean="0"/>
              <a:t>recolher dados sobre o que se vai relatar;</a:t>
            </a:r>
          </a:p>
          <a:p>
            <a:pPr marL="457200" lvl="0" indent="-360000" algn="just">
              <a:spcBef>
                <a:spcPct val="20000"/>
              </a:spcBef>
              <a:defRPr/>
            </a:pPr>
            <a:endParaRPr lang="pt-PT" sz="2400" dirty="0" smtClean="0"/>
          </a:p>
          <a:p>
            <a:pPr marL="457200" lvl="0" indent="-3600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2400" dirty="0" smtClean="0"/>
              <a:t>fazer um plano no qual serão consideradas  as várias </a:t>
            </a:r>
            <a:r>
              <a:rPr lang="pt-PT" sz="2400" dirty="0" err="1" smtClean="0"/>
              <a:t>circunstân-cias</a:t>
            </a:r>
            <a:r>
              <a:rPr lang="pt-PT" sz="2400" dirty="0" smtClean="0"/>
              <a:t>: os participantes, o tempo e o espaço;</a:t>
            </a:r>
          </a:p>
          <a:p>
            <a:pPr marL="457200" lvl="0" indent="-360000" algn="just">
              <a:spcBef>
                <a:spcPct val="20000"/>
              </a:spcBef>
              <a:defRPr/>
            </a:pPr>
            <a:endParaRPr lang="pt-PT" sz="2400" dirty="0" smtClean="0"/>
          </a:p>
          <a:p>
            <a:pPr marL="457200" lvl="0" indent="-3600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pt-PT" sz="2400" dirty="0" smtClean="0"/>
              <a:t>ter atenção à linguagem usada (familiar ou cuidada).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51520" y="1340768"/>
            <a:ext cx="8640960" cy="576064"/>
          </a:xfrm>
        </p:spPr>
        <p:txBody>
          <a:bodyPr>
            <a:normAutofit/>
          </a:bodyPr>
          <a:lstStyle/>
          <a:p>
            <a:pPr algn="just"/>
            <a:r>
              <a:rPr lang="pt-PT" sz="2800" dirty="0" smtClean="0">
                <a:solidFill>
                  <a:schemeClr val="tx1"/>
                </a:solidFill>
              </a:rPr>
              <a:t>Cuidados a ter para fazer um </a:t>
            </a:r>
            <a:r>
              <a:rPr lang="pt-PT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relato pessoal escrito</a:t>
            </a:r>
            <a:r>
              <a:rPr lang="pt-PT" sz="2800" dirty="0" smtClean="0">
                <a:solidFill>
                  <a:schemeClr val="tx1"/>
                </a:solidFill>
              </a:rPr>
              <a:t>: </a:t>
            </a:r>
          </a:p>
          <a:p>
            <a:pPr algn="just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10" name="Imagem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1560" y="3501008"/>
            <a:ext cx="187220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36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338</Words>
  <Application>Microsoft Office PowerPoint</Application>
  <PresentationFormat>On-screen Show (4:3)</PresentationFormat>
  <Paragraphs>46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Relato</vt:lpstr>
      <vt:lpstr>Relato</vt:lpstr>
      <vt:lpstr>Relato</vt:lpstr>
      <vt:lpstr>Relato</vt:lpstr>
      <vt:lpstr>Relato</vt:lpstr>
      <vt:lpstr>Relato</vt:lpstr>
      <vt:lpstr>Relato</vt:lpstr>
      <vt:lpstr>Relato</vt:lpstr>
      <vt:lpstr>Relato</vt:lpstr>
      <vt:lpstr>Relato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título vai aqui!</dc:title>
  <dc:creator>ealmeida</dc:creator>
  <cp:lastModifiedBy>Mario Ferreira - AccountAdmin</cp:lastModifiedBy>
  <cp:revision>36</cp:revision>
  <dcterms:created xsi:type="dcterms:W3CDTF">2011-07-04T12:17:41Z</dcterms:created>
  <dcterms:modified xsi:type="dcterms:W3CDTF">2011-08-12T10:03:26Z</dcterms:modified>
</cp:coreProperties>
</file>